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Shape 31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Shape 3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标题幻灯片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1173157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1800" u="none" cap="none" strike="noStrike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1800" u="none" cap="none" strike="noStrike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defRPr b="0" i="0" sz="1800" u="none" cap="none" strike="noStrike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687716" y="2643182"/>
            <a:ext cx="667036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CA62"/>
              </a:buClr>
              <a:buFont typeface="Noto Symbo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C249"/>
              </a:buClr>
              <a:buFont typeface="Noto Symbo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标题和竖排文字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6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3500" lvl="0" marL="34290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◈"/>
              <a:defRPr/>
            </a:lvl1pPr>
            <a:lvl2pPr indent="-19050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◈"/>
              <a:defRPr/>
            </a:lvl2pPr>
            <a:lvl3pPr indent="38100" lvl="2" marL="1143000" rtl="0" algn="l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◆"/>
              <a:defRPr/>
            </a:lvl3pPr>
            <a:lvl4pPr indent="0" lvl="3" marL="1600200" rtl="0" algn="l">
              <a:spcBef>
                <a:spcPts val="400"/>
              </a:spcBef>
              <a:spcAft>
                <a:spcPts val="0"/>
              </a:spcAft>
              <a:buClr>
                <a:srgbClr val="7CCA62"/>
              </a:buClr>
              <a:buFont typeface="Noto Symbol"/>
              <a:buChar char="◇"/>
              <a:defRPr/>
            </a:lvl4pPr>
            <a:lvl5pPr indent="76200" lvl="4" marL="2057400" rtl="0" algn="l">
              <a:spcBef>
                <a:spcPts val="400"/>
              </a:spcBef>
              <a:spcAft>
                <a:spcPts val="0"/>
              </a:spcAft>
              <a:buClr>
                <a:srgbClr val="A5C249"/>
              </a:buClr>
              <a:buFont typeface="Noto Symbol"/>
              <a:buChar char="⬥"/>
              <a:defRPr/>
            </a:lvl5pPr>
            <a:lvl6pPr indent="762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762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762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762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垂直排列标题与文本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989521" y="2428885"/>
            <a:ext cx="5851525" cy="154303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839000" y="-107163"/>
            <a:ext cx="5851525" cy="66151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3500" lvl="0" marL="34290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◈"/>
              <a:defRPr/>
            </a:lvl1pPr>
            <a:lvl2pPr indent="-19050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◈"/>
              <a:defRPr/>
            </a:lvl2pPr>
            <a:lvl3pPr indent="38100" lvl="2" marL="1143000" rtl="0" algn="l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◆"/>
              <a:defRPr/>
            </a:lvl3pPr>
            <a:lvl4pPr indent="0" lvl="3" marL="1600200" rtl="0" algn="l">
              <a:spcBef>
                <a:spcPts val="400"/>
              </a:spcBef>
              <a:spcAft>
                <a:spcPts val="0"/>
              </a:spcAft>
              <a:buClr>
                <a:srgbClr val="7CCA62"/>
              </a:buClr>
              <a:buFont typeface="Noto Symbol"/>
              <a:buChar char="◇"/>
              <a:defRPr/>
            </a:lvl4pPr>
            <a:lvl5pPr indent="76200" lvl="4" marL="2057400" rtl="0" algn="l">
              <a:spcBef>
                <a:spcPts val="400"/>
              </a:spcBef>
              <a:spcAft>
                <a:spcPts val="0"/>
              </a:spcAft>
              <a:buClr>
                <a:srgbClr val="A5C249"/>
              </a:buClr>
              <a:buFont typeface="Noto Symbol"/>
              <a:buChar char="⬥"/>
              <a:defRPr/>
            </a:lvl5pPr>
            <a:lvl6pPr indent="762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762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762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762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标题幻灯片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173157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7716" y="2643182"/>
            <a:ext cx="66705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CA62"/>
              </a:buClr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C249"/>
              </a:buClr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标题和内容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24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Noto Sans Symbols"/>
              <a:buChar char="◆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CA62"/>
              </a:buClr>
              <a:buSzPct val="100000"/>
              <a:buFont typeface="Noto Sans Symbols"/>
              <a:buChar char="◇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C249"/>
              </a:buClr>
              <a:buSzPct val="100000"/>
              <a:buFont typeface="Noto Sans Symbols"/>
              <a:buChar char="⬥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节标题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85800" y="2924181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1428745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两栏内容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Noto Sans Symbols"/>
              <a:buChar char="◆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A62"/>
              </a:buClr>
              <a:buSzPct val="100000"/>
              <a:buFont typeface="Noto Sans Symbols"/>
              <a:buChar char="◇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C249"/>
              </a:buClr>
              <a:buSzPct val="100000"/>
              <a:buFont typeface="Noto Sans Symbols"/>
              <a:buChar char="⬥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Noto Sans Symbols"/>
              <a:buChar char="◆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A62"/>
              </a:buClr>
              <a:buSzPct val="100000"/>
              <a:buFont typeface="Noto Sans Symbols"/>
              <a:buChar char="◇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C249"/>
              </a:buClr>
              <a:buSzPct val="100000"/>
              <a:buFont typeface="Noto Sans Symbols"/>
              <a:buChar char="⬥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比较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535112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A62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C249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Noto Sans Symbols"/>
              <a:buChar char="◆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A62"/>
              </a:buClr>
              <a:buSzPct val="100000"/>
              <a:buFont typeface="Noto Sans Symbols"/>
              <a:buChar char="◇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C249"/>
              </a:buClr>
              <a:buSzPct val="100000"/>
              <a:buFont typeface="Noto Sans Symbols"/>
              <a:buChar char="⬥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3" type="body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A62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C249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Noto Sans Symbols"/>
              <a:buChar char="◆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A62"/>
              </a:buClr>
              <a:buSzPct val="100000"/>
              <a:buFont typeface="Noto Sans Symbols"/>
              <a:buChar char="◇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C249"/>
              </a:buClr>
              <a:buSzPct val="100000"/>
              <a:buFont typeface="Noto Sans Symbols"/>
              <a:buChar char="⬥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仅标题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0" name="Shape 13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空白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内容与标题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460381" y="1071545"/>
            <a:ext cx="5111700" cy="50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Noto Sans Symbols"/>
              <a:buChar char="◆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A62"/>
              </a:buClr>
              <a:buSzPct val="100000"/>
              <a:buFont typeface="Noto Sans Symbols"/>
              <a:buChar char="◇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C249"/>
              </a:buClr>
              <a:buSzPct val="100000"/>
              <a:buFont typeface="Noto Sans Symbols"/>
              <a:buChar char="⬥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2" type="body"/>
          </p:nvPr>
        </p:nvSpPr>
        <p:spPr>
          <a:xfrm>
            <a:off x="5679082" y="1071545"/>
            <a:ext cx="3008399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A62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C249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Shape 140"/>
          <p:cNvSpPr txBox="1"/>
          <p:nvPr>
            <p:ph type="title"/>
          </p:nvPr>
        </p:nvSpPr>
        <p:spPr>
          <a:xfrm>
            <a:off x="457204" y="285728"/>
            <a:ext cx="8231100" cy="69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1" name="Shape 14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标题和内容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3500" lvl="0" marL="34290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◈"/>
              <a:defRPr/>
            </a:lvl1pPr>
            <a:lvl2pPr indent="-19050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◈"/>
              <a:defRPr/>
            </a:lvl2pPr>
            <a:lvl3pPr indent="38100" lvl="2" marL="1143000" rtl="0" algn="l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◆"/>
              <a:defRPr/>
            </a:lvl3pPr>
            <a:lvl4pPr indent="0" lvl="3" marL="1600200" rtl="0" algn="l">
              <a:spcBef>
                <a:spcPts val="400"/>
              </a:spcBef>
              <a:spcAft>
                <a:spcPts val="0"/>
              </a:spcAft>
              <a:buClr>
                <a:srgbClr val="7CCA62"/>
              </a:buClr>
              <a:buFont typeface="Noto Symbol"/>
              <a:buChar char="◇"/>
              <a:defRPr/>
            </a:lvl4pPr>
            <a:lvl5pPr indent="76200" lvl="4" marL="2057400" rtl="0" algn="l">
              <a:spcBef>
                <a:spcPts val="400"/>
              </a:spcBef>
              <a:spcAft>
                <a:spcPts val="0"/>
              </a:spcAft>
              <a:buClr>
                <a:srgbClr val="A5C249"/>
              </a:buClr>
              <a:buFont typeface="Noto Symbol"/>
              <a:buChar char="⬥"/>
              <a:defRPr/>
            </a:lvl5pPr>
            <a:lvl6pPr indent="762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762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762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762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图片与标题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 rot="5400000">
            <a:off x="6107991" y="2536067"/>
            <a:ext cx="45720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6" name="Shape 146"/>
          <p:cNvSpPr/>
          <p:nvPr>
            <p:ph idx="2" type="pic"/>
          </p:nvPr>
        </p:nvSpPr>
        <p:spPr>
          <a:xfrm>
            <a:off x="442922" y="541339"/>
            <a:ext cx="6415200" cy="5459400"/>
          </a:xfrm>
          <a:prstGeom prst="roundRect">
            <a:avLst>
              <a:gd fmla="val 4800" name="adj"/>
            </a:avLst>
          </a:prstGeom>
          <a:solidFill>
            <a:srgbClr val="E9F1F9"/>
          </a:solidFill>
          <a:ln cap="flat" cmpd="sng" w="38100">
            <a:solidFill>
              <a:schemeClr val="accent1">
                <a:alpha val="49410"/>
              </a:scheme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 rot="5400000">
            <a:off x="5422146" y="2650257"/>
            <a:ext cx="42147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A62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C249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标题和竖排文字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 rot="5400000">
            <a:off x="2308949" y="-251549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24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Noto Sans Symbols"/>
              <a:buChar char="◆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CA62"/>
              </a:buClr>
              <a:buSzPct val="100000"/>
              <a:buFont typeface="Noto Sans Symbols"/>
              <a:buChar char="◇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C249"/>
              </a:buClr>
              <a:buSzPct val="100000"/>
              <a:buFont typeface="Noto Sans Symbols"/>
              <a:buChar char="⬥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垂直排列标题与文本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 rot="5400000">
            <a:off x="4989599" y="2428937"/>
            <a:ext cx="5851500" cy="15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 rot="5400000">
            <a:off x="839078" y="-107111"/>
            <a:ext cx="5851500" cy="6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24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Noto Sans Symbols"/>
              <a:buChar char="◆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CA62"/>
              </a:buClr>
              <a:buSzPct val="100000"/>
              <a:buFont typeface="Noto Sans Symbols"/>
              <a:buChar char="◇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C249"/>
              </a:buClr>
              <a:buSzPct val="100000"/>
              <a:buFont typeface="Noto Sans Symbols"/>
              <a:buChar char="⬥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Shape 16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Shape 16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节标题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685800" y="292418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85800" y="1428745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mbria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mbria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mbria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mbria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mbria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mbria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mbria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mbria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mbria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两栏内容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比较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Font typeface="Cambria"/>
              <a:buNone/>
              <a:defRPr/>
            </a:lvl1pPr>
            <a:lvl2pPr indent="0" lvl="1" marL="457200" rtl="0">
              <a:spcBef>
                <a:spcPts val="0"/>
              </a:spcBef>
              <a:buFont typeface="Cambria"/>
              <a:buNone/>
              <a:defRPr/>
            </a:lvl2pPr>
            <a:lvl3pPr indent="0" lvl="2" marL="914400" rtl="0">
              <a:spcBef>
                <a:spcPts val="0"/>
              </a:spcBef>
              <a:buFont typeface="Cambria"/>
              <a:buNone/>
              <a:defRPr/>
            </a:lvl3pPr>
            <a:lvl4pPr indent="0" lvl="3" marL="1371600" rtl="0">
              <a:spcBef>
                <a:spcPts val="0"/>
              </a:spcBef>
              <a:buFont typeface="Cambria"/>
              <a:buNone/>
              <a:defRPr/>
            </a:lvl4pPr>
            <a:lvl5pPr indent="0" lvl="4" marL="1828800" rtl="0">
              <a:spcBef>
                <a:spcPts val="0"/>
              </a:spcBef>
              <a:buFont typeface="Cambria"/>
              <a:buNone/>
              <a:defRPr/>
            </a:lvl5pPr>
            <a:lvl6pPr indent="0" lvl="5" marL="2286000" rtl="0">
              <a:spcBef>
                <a:spcPts val="0"/>
              </a:spcBef>
              <a:buFont typeface="Cambria"/>
              <a:buNone/>
              <a:defRPr/>
            </a:lvl6pPr>
            <a:lvl7pPr indent="0" lvl="6" marL="2743200" rtl="0">
              <a:spcBef>
                <a:spcPts val="0"/>
              </a:spcBef>
              <a:buFont typeface="Cambria"/>
              <a:buNone/>
              <a:defRPr/>
            </a:lvl7pPr>
            <a:lvl8pPr indent="0" lvl="7" marL="3200400" rtl="0">
              <a:spcBef>
                <a:spcPts val="0"/>
              </a:spcBef>
              <a:buFont typeface="Cambria"/>
              <a:buNone/>
              <a:defRPr/>
            </a:lvl8pPr>
            <a:lvl9pPr indent="0" lvl="8" marL="3657600" rtl="0">
              <a:spcBef>
                <a:spcPts val="0"/>
              </a:spcBef>
              <a:buFont typeface="Cambria"/>
              <a:buNone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2"/>
            <a:ext cx="4041772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Font typeface="Cambria"/>
              <a:buNone/>
              <a:defRPr/>
            </a:lvl1pPr>
            <a:lvl2pPr indent="0" lvl="1" marL="457200" rtl="0">
              <a:spcBef>
                <a:spcPts val="0"/>
              </a:spcBef>
              <a:buFont typeface="Cambria"/>
              <a:buNone/>
              <a:defRPr/>
            </a:lvl2pPr>
            <a:lvl3pPr indent="0" lvl="2" marL="914400" rtl="0">
              <a:spcBef>
                <a:spcPts val="0"/>
              </a:spcBef>
              <a:buFont typeface="Cambria"/>
              <a:buNone/>
              <a:defRPr/>
            </a:lvl3pPr>
            <a:lvl4pPr indent="0" lvl="3" marL="1371600" rtl="0">
              <a:spcBef>
                <a:spcPts val="0"/>
              </a:spcBef>
              <a:buFont typeface="Cambria"/>
              <a:buNone/>
              <a:defRPr/>
            </a:lvl4pPr>
            <a:lvl5pPr indent="0" lvl="4" marL="1828800" rtl="0">
              <a:spcBef>
                <a:spcPts val="0"/>
              </a:spcBef>
              <a:buFont typeface="Cambria"/>
              <a:buNone/>
              <a:defRPr/>
            </a:lvl5pPr>
            <a:lvl6pPr indent="0" lvl="5" marL="2286000" rtl="0">
              <a:spcBef>
                <a:spcPts val="0"/>
              </a:spcBef>
              <a:buFont typeface="Cambria"/>
              <a:buNone/>
              <a:defRPr/>
            </a:lvl6pPr>
            <a:lvl7pPr indent="0" lvl="6" marL="2743200" rtl="0">
              <a:spcBef>
                <a:spcPts val="0"/>
              </a:spcBef>
              <a:buFont typeface="Cambria"/>
              <a:buNone/>
              <a:defRPr/>
            </a:lvl7pPr>
            <a:lvl8pPr indent="0" lvl="7" marL="3200400" rtl="0">
              <a:spcBef>
                <a:spcPts val="0"/>
              </a:spcBef>
              <a:buFont typeface="Cambria"/>
              <a:buNone/>
              <a:defRPr/>
            </a:lvl8pPr>
            <a:lvl9pPr indent="0" lvl="8" marL="3657600" rtl="0">
              <a:spcBef>
                <a:spcPts val="0"/>
              </a:spcBef>
              <a:buFont typeface="Cambria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2" cy="39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仅标题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空白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内容与标题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460381" y="1071545"/>
            <a:ext cx="5111750" cy="5049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5679082" y="1071545"/>
            <a:ext cx="3008313" cy="3429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rtl="0">
              <a:spcBef>
                <a:spcPts val="0"/>
              </a:spcBef>
              <a:buFont typeface="Cambria"/>
              <a:buNone/>
              <a:defRPr/>
            </a:lvl1pPr>
            <a:lvl2pPr indent="0" lvl="1" marL="457200" rtl="0">
              <a:spcBef>
                <a:spcPts val="0"/>
              </a:spcBef>
              <a:buFont typeface="Cambria"/>
              <a:buNone/>
              <a:defRPr/>
            </a:lvl2pPr>
            <a:lvl3pPr indent="0" lvl="2" marL="914400" rtl="0">
              <a:spcBef>
                <a:spcPts val="0"/>
              </a:spcBef>
              <a:buFont typeface="Cambria"/>
              <a:buNone/>
              <a:defRPr/>
            </a:lvl3pPr>
            <a:lvl4pPr indent="0" lvl="3" marL="1371600" rtl="0">
              <a:spcBef>
                <a:spcPts val="0"/>
              </a:spcBef>
              <a:buFont typeface="Cambria"/>
              <a:buNone/>
              <a:defRPr/>
            </a:lvl4pPr>
            <a:lvl5pPr indent="0" lvl="4" marL="1828800" rtl="0">
              <a:spcBef>
                <a:spcPts val="0"/>
              </a:spcBef>
              <a:buFont typeface="Cambria"/>
              <a:buNone/>
              <a:defRPr/>
            </a:lvl5pPr>
            <a:lvl6pPr indent="0" lvl="5" marL="2286000" rtl="0">
              <a:spcBef>
                <a:spcPts val="0"/>
              </a:spcBef>
              <a:buFont typeface="Cambria"/>
              <a:buNone/>
              <a:defRPr/>
            </a:lvl6pPr>
            <a:lvl7pPr indent="0" lvl="6" marL="2743200" rtl="0">
              <a:spcBef>
                <a:spcPts val="0"/>
              </a:spcBef>
              <a:buFont typeface="Cambria"/>
              <a:buNone/>
              <a:defRPr/>
            </a:lvl7pPr>
            <a:lvl8pPr indent="0" lvl="7" marL="3200400" rtl="0">
              <a:spcBef>
                <a:spcPts val="0"/>
              </a:spcBef>
              <a:buFont typeface="Cambria"/>
              <a:buNone/>
              <a:defRPr/>
            </a:lvl8pPr>
            <a:lvl9pPr indent="0" lvl="8" marL="3657600" rtl="0">
              <a:spcBef>
                <a:spcPts val="0"/>
              </a:spcBef>
              <a:buFont typeface="Cambria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457204" y="285728"/>
            <a:ext cx="8230992" cy="69662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图片与标题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 rot="5400000">
            <a:off x="6107915" y="2536022"/>
            <a:ext cx="4572029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442922" y="541339"/>
            <a:ext cx="6415092" cy="5459426"/>
          </a:xfrm>
          <a:prstGeom prst="roundRect">
            <a:avLst>
              <a:gd fmla="val 4800" name="adj"/>
            </a:avLst>
          </a:prstGeom>
          <a:solidFill>
            <a:srgbClr val="E9F1F9"/>
          </a:solidFill>
          <a:ln cap="flat" cmpd="sng" w="38100">
            <a:solidFill>
              <a:schemeClr val="accent1">
                <a:alpha val="49019"/>
              </a:scheme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 rot="5400000">
            <a:off x="5422092" y="2650344"/>
            <a:ext cx="4214841" cy="9143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rtl="0" algn="ctr">
              <a:spcBef>
                <a:spcPts val="0"/>
              </a:spcBef>
              <a:buFont typeface="Cambria"/>
              <a:buNone/>
              <a:defRPr/>
            </a:lvl1pPr>
            <a:lvl2pPr indent="0" lvl="1" marL="457200" rtl="0" algn="ctr">
              <a:spcBef>
                <a:spcPts val="0"/>
              </a:spcBef>
              <a:buFont typeface="Cambria"/>
              <a:buNone/>
              <a:defRPr/>
            </a:lvl2pPr>
            <a:lvl3pPr indent="0" lvl="2" marL="914400" rtl="0" algn="ctr">
              <a:spcBef>
                <a:spcPts val="0"/>
              </a:spcBef>
              <a:buFont typeface="Cambria"/>
              <a:buNone/>
              <a:defRPr/>
            </a:lvl3pPr>
            <a:lvl4pPr indent="0" lvl="3" marL="1371600" rtl="0" algn="ctr">
              <a:spcBef>
                <a:spcPts val="0"/>
              </a:spcBef>
              <a:buFont typeface="Cambria"/>
              <a:buNone/>
              <a:defRPr/>
            </a:lvl4pPr>
            <a:lvl5pPr indent="0" lvl="4" marL="1828800" rtl="0" algn="ctr">
              <a:spcBef>
                <a:spcPts val="0"/>
              </a:spcBef>
              <a:buFont typeface="Cambria"/>
              <a:buNone/>
              <a:defRPr/>
            </a:lvl5pPr>
            <a:lvl6pPr indent="0" lvl="5" marL="2286000" rtl="0">
              <a:spcBef>
                <a:spcPts val="0"/>
              </a:spcBef>
              <a:buFont typeface="Cambria"/>
              <a:buNone/>
              <a:defRPr/>
            </a:lvl6pPr>
            <a:lvl7pPr indent="0" lvl="6" marL="2743200" rtl="0">
              <a:spcBef>
                <a:spcPts val="0"/>
              </a:spcBef>
              <a:buFont typeface="Cambria"/>
              <a:buNone/>
              <a:defRPr/>
            </a:lvl7pPr>
            <a:lvl8pPr indent="0" lvl="7" marL="3200400" rtl="0">
              <a:spcBef>
                <a:spcPts val="0"/>
              </a:spcBef>
              <a:buFont typeface="Cambria"/>
              <a:buNone/>
              <a:defRPr/>
            </a:lvl8pPr>
            <a:lvl9pPr indent="0" lvl="8" marL="3657600" rtl="0">
              <a:spcBef>
                <a:spcPts val="0"/>
              </a:spcBef>
              <a:buFont typeface="Cambria"/>
              <a:buNone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1.xml"/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55000">
              <a:srgbClr val="F4F4F4"/>
            </a:gs>
            <a:gs pos="100000">
              <a:srgbClr val="E6FBFF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67500" y="4914900"/>
            <a:ext cx="247650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/>
          <p:nvPr/>
        </p:nvSpPr>
        <p:spPr>
          <a:xfrm>
            <a:off x="0" y="0"/>
            <a:ext cx="9144000" cy="71435"/>
          </a:xfrm>
          <a:prstGeom prst="rect">
            <a:avLst/>
          </a:prstGeom>
          <a:gradFill>
            <a:gsLst>
              <a:gs pos="0">
                <a:srgbClr val="0050A4">
                  <a:alpha val="0"/>
                </a:srgbClr>
              </a:gs>
              <a:gs pos="75000">
                <a:srgbClr val="66B6FF">
                  <a:alpha val="20000"/>
                </a:srgbClr>
              </a:gs>
              <a:gs pos="100000">
                <a:srgbClr val="B1D9FE"/>
              </a:gs>
            </a:gsLst>
            <a:lin ang="189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40951"/>
            <a:ext cx="4572000" cy="71435"/>
          </a:xfrm>
          <a:prstGeom prst="rect">
            <a:avLst/>
          </a:prstGeom>
          <a:gradFill>
            <a:gsLst>
              <a:gs pos="0">
                <a:srgbClr val="0050A4">
                  <a:alpha val="0"/>
                </a:srgbClr>
              </a:gs>
              <a:gs pos="75000">
                <a:srgbClr val="66B6FF">
                  <a:alpha val="3921"/>
                </a:srgbClr>
              </a:gs>
              <a:gs pos="100000">
                <a:srgbClr val="B1D9FE">
                  <a:alpha val="60000"/>
                </a:srgbClr>
              </a:gs>
            </a:gsLst>
            <a:lin ang="81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419850"/>
            <a:ext cx="9144000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1800" u="none" cap="none" strike="noStrike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1800" u="none" cap="none" strike="noStrike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defRPr b="0" i="0" sz="1800" u="none" cap="none" strike="noStrike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0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81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◆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CA62"/>
              </a:buClr>
              <a:buFont typeface="Noto Symbol"/>
              <a:buChar char="◇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762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C249"/>
              </a:buClr>
              <a:buFont typeface="Noto Symbol"/>
              <a:buChar char="⬥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762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762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762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762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55000">
              <a:srgbClr val="F4F4F4"/>
            </a:gs>
            <a:gs pos="100000">
              <a:srgbClr val="E6FBFF"/>
            </a:gs>
          </a:gsLst>
          <a:lin ang="5400012" scaled="0"/>
        </a:gra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67500" y="4914900"/>
            <a:ext cx="247650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/>
          <p:nvPr/>
        </p:nvSpPr>
        <p:spPr>
          <a:xfrm>
            <a:off x="0" y="0"/>
            <a:ext cx="9144000" cy="71400"/>
          </a:xfrm>
          <a:prstGeom prst="rect">
            <a:avLst/>
          </a:prstGeom>
          <a:gradFill>
            <a:gsLst>
              <a:gs pos="0">
                <a:srgbClr val="0050A4">
                  <a:alpha val="0"/>
                </a:srgbClr>
              </a:gs>
              <a:gs pos="75000">
                <a:srgbClr val="66B6FF">
                  <a:alpha val="20000"/>
                </a:srgbClr>
              </a:gs>
              <a:gs pos="100000">
                <a:srgbClr val="B1D9FE"/>
              </a:gs>
            </a:gsLst>
            <a:lin ang="18900044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0" y="40951"/>
            <a:ext cx="4572000" cy="71400"/>
          </a:xfrm>
          <a:prstGeom prst="rect">
            <a:avLst/>
          </a:prstGeom>
          <a:gradFill>
            <a:gsLst>
              <a:gs pos="0">
                <a:srgbClr val="0050A4">
                  <a:alpha val="0"/>
                </a:srgbClr>
              </a:gs>
              <a:gs pos="75000">
                <a:srgbClr val="66B6FF">
                  <a:alpha val="4313"/>
                </a:srgbClr>
              </a:gs>
              <a:gs pos="100000">
                <a:srgbClr val="B1D9FE">
                  <a:alpha val="60000"/>
                </a:srgbClr>
              </a:gs>
            </a:gsLst>
            <a:lin ang="8100019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419850"/>
            <a:ext cx="9144000" cy="4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indent="0" lvl="5" marL="0" marR="0" rtl="0" algn="l">
              <a:spcBef>
                <a:spcPts val="0"/>
              </a:spcBef>
              <a:buNone/>
              <a:defRPr sz="1800"/>
            </a:lvl6pPr>
            <a:lvl7pPr indent="0" lvl="6" marL="0" marR="0" rtl="0" algn="l">
              <a:spcBef>
                <a:spcPts val="0"/>
              </a:spcBef>
              <a:buNone/>
              <a:defRPr sz="1800"/>
            </a:lvl7pPr>
            <a:lvl8pPr indent="0" lvl="7" marL="0" marR="0" rtl="0" algn="l">
              <a:spcBef>
                <a:spcPts val="0"/>
              </a:spcBef>
              <a:buNone/>
              <a:defRPr sz="1800"/>
            </a:lvl8pPr>
            <a:lvl9pPr indent="0" lvl="8" marL="0" marR="0" rtl="0" algn="l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24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◈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08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Noto Sans Symbols"/>
              <a:buChar char="◆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CA62"/>
              </a:buClr>
              <a:buSzPct val="100000"/>
              <a:buFont typeface="Noto Sans Symbols"/>
              <a:buChar char="◇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C249"/>
              </a:buClr>
              <a:buSzPct val="100000"/>
              <a:buFont typeface="Noto Sans Symbols"/>
              <a:buChar char="⬥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ctrTitle"/>
          </p:nvPr>
        </p:nvSpPr>
        <p:spPr>
          <a:xfrm>
            <a:off x="685800" y="1173162"/>
            <a:ext cx="7772400" cy="26368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Curriculum Night </a:t>
            </a:r>
            <a:b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4th Grade Chinese Team</a:t>
            </a:r>
            <a:b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n-US" sz="2700">
                <a:solidFill>
                  <a:schemeClr val="dk2"/>
                </a:solidFill>
              </a:rPr>
              <a:t>7</a:t>
            </a:r>
            <a:r>
              <a:rPr b="0" i="0" lang="en-US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-201</a:t>
            </a:r>
            <a:r>
              <a:rPr lang="en-US" sz="2700">
                <a:solidFill>
                  <a:schemeClr val="dk2"/>
                </a:solidFill>
              </a:rPr>
              <a:t>8</a:t>
            </a:r>
          </a:p>
        </p:txBody>
      </p:sp>
      <p:sp>
        <p:nvSpPr>
          <p:cNvPr id="168" name="Shape 168"/>
          <p:cNvSpPr txBox="1"/>
          <p:nvPr>
            <p:ph idx="1" type="subTitle"/>
          </p:nvPr>
        </p:nvSpPr>
        <p:spPr>
          <a:xfrm>
            <a:off x="4648200" y="2971800"/>
            <a:ext cx="4038597" cy="17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rgbClr val="888888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rgbClr val="888888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2819400" y="4724400"/>
            <a:ext cx="3429000" cy="784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Yu Miao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Lixin Yu-Cronin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To Expect?</a:t>
            </a:r>
            <a:b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1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4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Will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 able to give formal speech (the Speech Festival Evaluation Rubric will be provided).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Get Familiar with other types of writing.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57200" y="685800"/>
            <a:ext cx="8229600" cy="86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baseline="3000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Pacing for Chinese </a:t>
            </a: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Quarter 1		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905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Zhongwen Book IV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1: 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第一课 给爷爷的信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2: 第二课 颐和园	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3: 第三课 凡尔赛宫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Langlang Zhongwen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Unit 1/Unit 2  介绍他人/自然风光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Chinese character writing strokes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Grammar:  noun, verb, adjective, adverb, measuring word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Using dictionary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Retell stories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Free writing</a:t>
            </a:r>
          </a:p>
          <a:p>
            <a:pPr indent="-2413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457200" y="609600"/>
            <a:ext cx="8229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baseline="3000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Pacing for Chinese </a:t>
            </a: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Quarter 2	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1524000"/>
            <a:ext cx="8229600" cy="4602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Zhongwen Book IV</a:t>
            </a:r>
          </a:p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4: 第四课 晒太阳 	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5: 第五课 小马过河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esson 6: 第六课 猴子捞月亮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Langlang Zhongwen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Unit 3/Unit 4   户外活动/日常生活</a:t>
            </a:r>
          </a:p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Grammar:  noun, verb, adjective, adverb, measuring word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Reading techniques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Writing contest</a:t>
            </a:r>
          </a:p>
          <a:p>
            <a:pPr indent="-2413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457200" y="6096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baseline="3000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Pacing for Chinese </a:t>
            </a: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Quarter 3	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Zhongwen Book IV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7: 第七课 古诗两首 		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8: 第八课 司马光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9 :第九课 数星星的孩子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Langlang Zhongwen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Unit 5/Unit 6  谈论饮食/传统节日	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Grammar: basic concept of nouns, verbs, adjectives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Writing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Speech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Short play</a:t>
            </a:r>
          </a:p>
          <a:p>
            <a:pPr indent="-2413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457200" y="228600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baseline="3000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Pacing For Chinese </a:t>
            </a: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Quarter 4	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Zhongwen Book IV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10:第十课 问答 		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11:第十一课 大自然的语言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 12:第十二课 月亮上有什么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Review lesson 1-12  and Langlang Zhongwen Unit 1-6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Grammar: sentence structures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Speech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Speech Contest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</a:p>
          <a:p>
            <a:pPr indent="-2413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Chinese Cultural Instructions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Chinese holiday celebration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Noto Symbol"/>
              <a:buChar char="◈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Moon Festival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Noto Symbol"/>
              <a:buChar char="◈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Chinese New Year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222250" lvl="0" marL="342900" rtl="0" algn="l">
              <a:spcBef>
                <a:spcPts val="64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 sz="2400" u="sng">
                <a:solidFill>
                  <a:srgbClr val="2A2A2A"/>
                </a:solidFill>
                <a:highlight>
                  <a:srgbClr val="F6F0E7"/>
                </a:highlight>
              </a:rPr>
              <a:t>2017-18 Quizzes/Quarterly Assessments Schedule</a:t>
            </a:r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 sz="1100" u="sng">
              <a:solidFill>
                <a:srgbClr val="2A2A2A"/>
              </a:solidFill>
              <a:highlight>
                <a:srgbClr val="F6F0E7"/>
              </a:highlight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 sz="1100" u="sng">
              <a:solidFill>
                <a:srgbClr val="2A2A2A"/>
              </a:solidFill>
              <a:highlight>
                <a:srgbClr val="F6F0E7"/>
              </a:highlight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2A2A2A"/>
                </a:solidFill>
                <a:highlight>
                  <a:srgbClr val="F6F0E7"/>
                </a:highlight>
              </a:rPr>
              <a:t>Quarter 1  (There are four quizzes in this quarter)                                 Quiz Date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1 Place Value                                                                                          9/13/2017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2 Add and Subtract Multi-digit Whole Numbers                                      9/27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3 Multiply by 1-Digit Numbers                                                                10/13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4 Multiply by 2-Digit Numbers                                                                 11/7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2A2A2A"/>
                </a:solidFill>
                <a:highlight>
                  <a:srgbClr val="F6F0E7"/>
                </a:highlight>
              </a:rPr>
              <a:t>October 16-17/2017 Quarter 1 Assessment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b="1" sz="1000">
              <a:solidFill>
                <a:srgbClr val="2A2A2A"/>
              </a:solidFill>
              <a:highlight>
                <a:srgbClr val="F6F0E7"/>
              </a:highlight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2A2A2A"/>
                </a:solidFill>
                <a:highlight>
                  <a:srgbClr val="F6F0E7"/>
                </a:highlight>
              </a:rPr>
              <a:t>Quarter 2  (There are four quizzes in this quarter)                                  Quiz Date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818181"/>
                </a:solidFill>
                <a:highlight>
                  <a:srgbClr val="F6F0E7"/>
                </a:highlight>
              </a:rPr>
              <a:t>Quiz 1 Use Strategies &amp; Properties to Divide by 1-Digit Numbers                  11/29/2017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878787"/>
                </a:solidFill>
                <a:highlight>
                  <a:srgbClr val="F6F0E7"/>
                </a:highlight>
              </a:rPr>
              <a:t>​Quiz 2 </a:t>
            </a: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Use Operations with Whole Numbers to Solve Problems              12/8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3 Factors and Multiples                                                                        12/19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4 Extend Understanding of Fraction Equivalence &amp; Ordering           1/17/2018</a:t>
            </a:r>
          </a:p>
          <a:p>
            <a:pPr lvl="0">
              <a:spcBef>
                <a:spcPts val="0"/>
              </a:spcBef>
              <a:buNone/>
            </a:pPr>
            <a:r>
              <a:rPr b="1" lang="en-US" sz="1000">
                <a:solidFill>
                  <a:srgbClr val="2A2A2A"/>
                </a:solidFill>
                <a:highlight>
                  <a:srgbClr val="F6F0E7"/>
                </a:highlight>
              </a:rPr>
              <a:t>January 18 -19/2018  Quarter 2 Assessment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342900" rtl="0" algn="l">
              <a:spcBef>
                <a:spcPts val="640"/>
              </a:spcBef>
              <a:buNone/>
            </a:pPr>
            <a:r>
              <a:rPr b="1" lang="en-US" sz="2400" u="sng">
                <a:solidFill>
                  <a:srgbClr val="2A2A2A"/>
                </a:solidFill>
                <a:highlight>
                  <a:srgbClr val="F6F0E7"/>
                </a:highlight>
              </a:rPr>
              <a:t>2017-18 Quizzes/Quarterly Assessments Schedule</a:t>
            </a: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100" u="sng">
              <a:solidFill>
                <a:srgbClr val="2A2A2A"/>
              </a:solidFill>
              <a:highlight>
                <a:srgbClr val="F6F0E7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100" u="sng">
              <a:solidFill>
                <a:srgbClr val="2A2A2A"/>
              </a:solidFill>
              <a:highlight>
                <a:srgbClr val="F6F0E7"/>
              </a:highlight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2A2A2A"/>
                </a:solidFill>
                <a:highlight>
                  <a:srgbClr val="F6F0E7"/>
                </a:highlight>
              </a:rPr>
              <a:t>Quarter 3</a:t>
            </a:r>
            <a:r>
              <a:rPr lang="en-US" sz="1000">
                <a:solidFill>
                  <a:srgbClr val="878787"/>
                </a:solidFill>
                <a:highlight>
                  <a:srgbClr val="F6F0E7"/>
                </a:highlight>
              </a:rPr>
              <a:t> </a:t>
            </a:r>
            <a:r>
              <a:rPr b="1" lang="en-US" sz="1000">
                <a:solidFill>
                  <a:srgbClr val="2A2A2A"/>
                </a:solidFill>
                <a:highlight>
                  <a:srgbClr val="F6F0E7"/>
                </a:highlight>
              </a:rPr>
              <a:t>(There are five quizzes in this quarter)                                      Quiz Date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1 Topic 9 </a:t>
            </a: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Understand Addition and Subtraction of Fractions               2/8 /2018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2 Topic 10: Extend Multiplication Concepts to Fractions                     2/21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3 Topic 11: Represent and Interpret Data on Line Plots                       3/1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4 Topic 12: Understand and Compare Decimals                                   3/13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5 Topic 13: Measurement: Find Equivalence in Units of Measure      3/26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2A2A2A"/>
                </a:solidFill>
                <a:highlight>
                  <a:srgbClr val="F6F0E7"/>
                </a:highlight>
              </a:rPr>
              <a:t>March 27- 28, 2018  Quarter 3 Assessment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b="1" sz="1000">
              <a:solidFill>
                <a:srgbClr val="2A2A2A"/>
              </a:solidFill>
              <a:highlight>
                <a:srgbClr val="F6F0E7"/>
              </a:highlight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2A2A2A"/>
                </a:solidFill>
                <a:highlight>
                  <a:srgbClr val="F6F0E7"/>
                </a:highlight>
              </a:rPr>
              <a:t>Quarter 4</a:t>
            </a:r>
            <a:r>
              <a:rPr lang="en-US" sz="1000">
                <a:solidFill>
                  <a:srgbClr val="878787"/>
                </a:solidFill>
                <a:highlight>
                  <a:srgbClr val="F6F0E7"/>
                </a:highlight>
              </a:rPr>
              <a:t> </a:t>
            </a:r>
            <a:r>
              <a:rPr b="1" lang="en-US" sz="1000">
                <a:solidFill>
                  <a:srgbClr val="2A2A2A"/>
                </a:solidFill>
                <a:highlight>
                  <a:srgbClr val="F6F0E7"/>
                </a:highlight>
              </a:rPr>
              <a:t>(There are three quizzes in this quarter)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1 Topic 14: Understand Addition and Subtraction of Fractions           4/16/2018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2 Topic 15: Geometric Measurement: Understand Concepts of Angles and Angle Measurement  5/1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US" sz="1000">
                <a:solidFill>
                  <a:srgbClr val="878787"/>
                </a:solidFill>
                <a:highlight>
                  <a:srgbClr val="F6F0E7"/>
                </a:highlight>
              </a:rPr>
              <a:t>Quiz 3 Topic 16: Lines, Angles, and Shapes                                                   5/11/2018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b="1" sz="1000">
              <a:solidFill>
                <a:srgbClr val="878787"/>
              </a:solidFill>
              <a:highlight>
                <a:srgbClr val="F6F0E7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-US" sz="1000">
                <a:solidFill>
                  <a:srgbClr val="2A2A2A"/>
                </a:solidFill>
                <a:highlight>
                  <a:srgbClr val="F6F0E7"/>
                </a:highlight>
              </a:rPr>
              <a:t>4/17 - 18/2018  Mock EOG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Major Work of the Grade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Operations and Algebraic Thinking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28000"/>
              <a:buFont typeface="Noto Sans Symbols"/>
              <a:buChar char="◈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Use the four operations  with whole numbers to solve problems.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Gain familiarity with factors  and multiples.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Generate and analyze patterns.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Major Work of the Grade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Number and Operations in Base Ten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Generalize place value understanding  for multi-digit  whole numbers.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Use place value understanding and properties  of  operations  to perform multi-digit  arithmetic.</a:t>
            </a:r>
          </a:p>
          <a:p>
            <a:pPr indent="-2413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Prerequisites for the 4</a:t>
            </a:r>
            <a:r>
              <a:rPr b="0" baseline="3000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grade?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 the First Day, the 4</a:t>
            </a:r>
            <a:r>
              <a:rPr b="0" baseline="3000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Graders Are Expected To 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Recognize the Chinese words from the 3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rd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Grade Chinese Word Bank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Mastered Pinyin and 4 tones for all the words from the 3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Grade Chinese Word Bank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Read basic sight words fluently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Read Zhong Wen Vol. </a:t>
            </a:r>
            <a:r>
              <a:rPr lang="en-US" sz="3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fluently..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Produce about  300 Chinese words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Major Work of the Grade</a:t>
            </a: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Number and Operations—Fractions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Extend understanding of  fraction equivalence and ordering.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Build fractions from unit fractions by applying and extending  previous  understandings  of operations on whole numbers.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Understand decimal notation for fractions, and compare decimal fractions.</a:t>
            </a:r>
          </a:p>
          <a:p>
            <a:pPr indent="-2413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Major Work of the Grade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Measurement and Data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Solve  problems  involving  measurement and conversion of measurements  from  a larger unit to a smaller unit.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Represent  and interpret  data (Line plot).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Geometric measurement: understand concepts of angle  and  measure  angles.</a:t>
            </a:r>
          </a:p>
          <a:p>
            <a:pPr indent="-2413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Major Work of the Grade</a:t>
            </a: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Geometry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Draw and identify lines and angles, and classify shapes by properties of their lines and angles.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New Way of Thinking…</a:t>
            </a:r>
          </a:p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Students are being asked to “explain their thinking” in words  and/or pictures.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We want students to be able to think about how they arrived at an answer not just getting the answer.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Students respond in math notebooks  and verbally with their classmates.</a:t>
            </a: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type="title"/>
          </p:nvPr>
        </p:nvSpPr>
        <p:spPr>
          <a:xfrm>
            <a:off x="457200" y="533400"/>
            <a:ext cx="8229600" cy="9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baseline="3000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PACING GUIDEFOR SCIENCE</a:t>
            </a:r>
          </a:p>
        </p:txBody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457200" y="2057400"/>
            <a:ext cx="8229600" cy="40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Quarter 1:  Force and Motion (5-6 weeks); Matter—Properties and Change (5-6 weeks)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Quarter 2:  Energy—Conservation and Transfer (5-6 weeks); Earth in the Universe (2-3 Weeks)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Quarter 3:  Earth History (3-4 weeks); Ecosystems (5-6 weeks)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Quarter 4:  </a:t>
            </a:r>
            <a:r>
              <a:rPr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Nutrition and Healthy Living</a:t>
            </a: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type="title"/>
          </p:nvPr>
        </p:nvSpPr>
        <p:spPr>
          <a:xfrm>
            <a:off x="457200" y="533400"/>
            <a:ext cx="8229600" cy="9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baseline="3000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PACING GUIDEFOR SOCIAL STUDIES</a:t>
            </a:r>
          </a:p>
        </p:txBody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x="457200" y="1828800"/>
            <a:ext cx="8229600" cy="42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Quarter 1:  North Carolina Government  and Geography (RFS: Generalizing &amp; Sequencing)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Quarter 2:  North Carolina Economy  and History (RFS: Categorizing and Classifying &amp; Main Idea and Details)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Quarter 3: North Carolina Statehood and People (RFS: Cause and Effect &amp; Compare and Contrast)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Quarter 4:  Culture and Technology in North Carolina (RFS: Summarize &amp; Draw conclusion).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◈"/>
            </a:pPr>
            <a:r>
              <a:rPr b="0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Note: RFS: Reading Focus Skill</a:t>
            </a:r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Learning Websites We Will Be Using</a:t>
            </a:r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Quizlet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Compass Learning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Dreambox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Raz Kids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Discovery Education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>
                <a:solidFill>
                  <a:schemeClr val="dk2"/>
                </a:solidFill>
              </a:rPr>
              <a:t>New CMS 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Grading Policy</a:t>
            </a:r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CMS Grading Policy: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A: 90-100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B: 80-89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C: 70-79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D: 60-69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F:  Below 59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/>
              <a:t>Powerschool Parent Portal</a:t>
            </a:r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Parents can check attendance reports, grades and other items from any computer, any time using PowerSchool.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need access information to set up the account, please let us know.</a:t>
            </a:r>
          </a:p>
          <a:p>
            <a:pPr indent="0" lvl="0" marL="279400">
              <a:spcBef>
                <a:spcPts val="0"/>
              </a:spcBef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Thank  you for coming out  tonight  and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showing  your support. 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Prerequisites for the 4</a:t>
            </a:r>
            <a:r>
              <a:rPr b="0" baseline="3000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Grade?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the First Day, the 4</a:t>
            </a:r>
            <a:r>
              <a:rPr b="0" baseline="3000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Graders Are Expected To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 proficient in all the Pinyin forms and its rules.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 able to decode Chinese into the Pinyin form.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 able to decode the Pinyin.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 able to use the four tones and a neutral tone appropriately.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Will They Learn?</a:t>
            </a:r>
            <a:b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4</a:t>
            </a:r>
            <a:r>
              <a:rPr b="0" baseline="3000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Will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Align with objectives of Common Core State Standards/Pacing guide regarding Language Arts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Produce 20 new words weekly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Produce words with correct stroke orders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Can dissect the Chinese characters into radicals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Can make phrases with the new words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Can make sentences with the new words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Can do free writing/reading journal/book report/lab report/descriptive story/making arguments/essay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Expand their vocabularies with Glossary/Chinese dictionary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Recognize 1070 words and produce 300 words in the school year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Will They Learn	</a:t>
            </a:r>
            <a:b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1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4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Will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Learn Chinese in an authentic setting and role playing.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Learn Chinese through picture walk.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Learn Chinese through culture immersion.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Learn Chinese through teaching content areas in Chinese.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Learn Chinese through listening, speaking, reading and writing.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Will They Learn	</a:t>
            </a:r>
            <a:b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4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Will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Learn Chinese through daily reading.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Learn Chinese through speech contest.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Learn Chinese through reaching Chinese online game.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Instruct?</a:t>
            </a:r>
            <a:b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1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4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Team Will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Focus media of instruction, for example using music, visual image, etc.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Presents both academic and social languages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Model high order questions/answers stems.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Assess	</a:t>
            </a:r>
            <a:b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1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4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Team Will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Assess the 4th graders using the benchmarks.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Assess the 4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graders with their language proficiency outcomes:  Content, functions, fluency, and accuracy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Assess the 4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graders with their interpersonal skills, presentation skills, and interpretation skills. </a:t>
            </a:r>
          </a:p>
          <a:p>
            <a:pPr indent="-2667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To Expect?</a:t>
            </a:r>
            <a:b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1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4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Will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 able to answer high order questions in Chinese.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 able to perform informational writing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ymbol"/>
              <a:buChar char="◈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 able to write an argumentative writing.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龙腾四海">
  <a:themeElements>
    <a:clrScheme name="流畅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龙腾四海">
  <a:themeElements>
    <a:clrScheme name="流畅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